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4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85" r:id="rId13"/>
    <p:sldId id="298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6400" autoAdjust="0"/>
  </p:normalViewPr>
  <p:slideViewPr>
    <p:cSldViewPr>
      <p:cViewPr>
        <p:scale>
          <a:sx n="75" d="100"/>
          <a:sy n="75" d="100"/>
        </p:scale>
        <p:origin x="-474" y="-168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C0A9A57-9553-4854-AE01-87B290AD1CA1}" type="datetime1">
              <a:rPr lang="ko-KR" altLang="en-US"/>
              <a:pPr lvl="0">
                <a:defRPr/>
              </a:pPr>
              <a:t>2022-09-15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64297DC-00EC-4146-BE07-7B5DBDB6776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3397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91190" y="4080248"/>
            <a:ext cx="10103334" cy="212521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984933" y="4345305"/>
            <a:ext cx="8315848" cy="16154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10000" b="1" kern="0" spc="-300">
                <a:solidFill>
                  <a:srgbClr val="000000"/>
                </a:solidFill>
                <a:latin typeface="맑은 고딕"/>
                <a:ea typeface="맑은 고딕"/>
                <a:cs typeface="Gmarket Sans Bold"/>
              </a:rPr>
              <a:t>Ghost Houes</a:t>
            </a:r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1480000">
            <a:off x="14392559" y="5820625"/>
            <a:ext cx="471644" cy="618121"/>
          </a:xfrm>
          <a:prstGeom prst="rect">
            <a:avLst/>
          </a:prstGeom>
        </p:spPr>
      </p:pic>
      <p:sp>
        <p:nvSpPr>
          <p:cNvPr id="15" name="Object 8"/>
          <p:cNvSpPr txBox="1"/>
          <p:nvPr/>
        </p:nvSpPr>
        <p:spPr>
          <a:xfrm>
            <a:off x="6323457" y="2631591"/>
            <a:ext cx="5638800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7200" kern="0" spc="-300">
                <a:solidFill>
                  <a:srgbClr val="000000"/>
                </a:solidFill>
                <a:latin typeface="맑은 고딕"/>
                <a:ea typeface="맑은 고딕"/>
                <a:cs typeface="Gmarket Sans Bold"/>
              </a:rPr>
              <a:t>게임 기획서</a:t>
            </a:r>
            <a:endParaRPr lang="en-US" sz="11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6" name="Object 8"/>
          <p:cNvSpPr txBox="1"/>
          <p:nvPr/>
        </p:nvSpPr>
        <p:spPr>
          <a:xfrm>
            <a:off x="8555724" y="6415214"/>
            <a:ext cx="5638800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>
              <a:defRPr/>
            </a:pPr>
            <a:r>
              <a:rPr lang="ko-KR" altLang="en-US" sz="4400" kern="0" spc="-300">
                <a:solidFill>
                  <a:srgbClr val="000000"/>
                </a:solidFill>
                <a:latin typeface="맑은 고딕"/>
                <a:ea typeface="맑은 고딕"/>
                <a:cs typeface="Gmarket Sans Bold"/>
              </a:rPr>
              <a:t>작성자 </a:t>
            </a:r>
            <a:r>
              <a:rPr lang="en-US" altLang="ko-KR" sz="4400" kern="0" spc="-300">
                <a:solidFill>
                  <a:srgbClr val="000000"/>
                </a:solidFill>
                <a:latin typeface="맑은 고딕"/>
                <a:ea typeface="맑은 고딕"/>
                <a:cs typeface="Gmarket Sans Bold"/>
              </a:rPr>
              <a:t>: </a:t>
            </a:r>
            <a:r>
              <a:rPr lang="ko-KR" altLang="en-US" sz="4400" kern="0" spc="-300">
                <a:solidFill>
                  <a:srgbClr val="000000"/>
                </a:solidFill>
                <a:latin typeface="맑은 고딕"/>
                <a:ea typeface="맑은 고딕"/>
                <a:cs typeface="Gmarket Sans Bold"/>
              </a:rPr>
              <a:t>이름</a:t>
            </a:r>
            <a:endParaRPr lang="en-US" sz="7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792200" y="4449907"/>
            <a:ext cx="0" cy="1385899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78580" y="10287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82905"/>
            <a:ext cx="9391651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3.</a:t>
            </a:r>
            <a:r>
              <a:rPr 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추가 구현 설명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-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 퍼즐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/>
                <a:ea typeface="맑은 고딕"/>
              </a:rPr>
              <a:t>(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/>
                <a:ea typeface="맑은 고딕"/>
              </a:rPr>
              <a:t>숨은 숫자 찾기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/>
                <a:ea typeface="맑은 고딕"/>
              </a:rPr>
              <a:t>)</a:t>
            </a:r>
            <a:endParaRPr lang="en-US" altLang="ko-KR" sz="3600" b="1" kern="0" spc="-300" dirty="0">
              <a:solidFill>
                <a:srgbClr val="0F0F0E"/>
              </a:solidFill>
              <a:latin typeface="맑은 고딕"/>
              <a:ea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7234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en-US" altLang="ko-KR" sz="28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cxnSp>
        <p:nvCxnSpPr>
          <p:cNvPr id="12" name="직선 연결선 11"/>
          <p:cNvCxnSpPr>
            <a:stCxn id="11" idx="0"/>
            <a:endCxn id="11" idx="2"/>
          </p:cNvCxnSpPr>
          <p:nvPr/>
        </p:nvCxnSpPr>
        <p:spPr>
          <a:xfrm>
            <a:off x="9136830" y="10287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5799" y="1322069"/>
            <a:ext cx="61722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err="1" smtClean="0"/>
              <a:t>맵에</a:t>
            </a:r>
            <a:r>
              <a:rPr lang="ko-KR" altLang="en-US" sz="2000" b="1" dirty="0" smtClean="0"/>
              <a:t> 숨겨진 숫자를 찾아 </a:t>
            </a:r>
            <a:r>
              <a:rPr lang="ko-KR" altLang="en-US" sz="2000" b="1" dirty="0" err="1" smtClean="0"/>
              <a:t>입력하면되는</a:t>
            </a:r>
            <a:r>
              <a:rPr lang="ko-KR" altLang="en-US" sz="2000" b="1" dirty="0" smtClean="0"/>
              <a:t> 퍼즐입니다</a:t>
            </a:r>
            <a:r>
              <a:rPr lang="en-US" altLang="ko-KR" sz="2000" b="1" dirty="0" smtClean="0"/>
              <a:t>.</a:t>
            </a:r>
            <a:endParaRPr lang="en-US" altLang="ko-KR" sz="20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44" y="6515099"/>
            <a:ext cx="2151063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6" y="6634161"/>
            <a:ext cx="2828925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6362700"/>
            <a:ext cx="3843686" cy="26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645" y="5075870"/>
            <a:ext cx="4196383" cy="3649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57" y="2384854"/>
            <a:ext cx="6468947" cy="367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296400" y="1268953"/>
            <a:ext cx="6172201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/>
              <a:t>본 퍼즐 </a:t>
            </a:r>
            <a:r>
              <a:rPr lang="ko-KR" altLang="en-US" sz="2000" b="1" dirty="0" err="1" smtClean="0"/>
              <a:t>로직</a:t>
            </a:r>
            <a:r>
              <a:rPr lang="ko-KR" altLang="en-US" sz="2000" b="1" dirty="0" smtClean="0"/>
              <a:t> 코드 일부</a:t>
            </a:r>
            <a:endParaRPr lang="en-US" altLang="ko-KR" sz="2000" b="1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645" y="1800748"/>
            <a:ext cx="5031452" cy="3099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560" y="1800748"/>
            <a:ext cx="363855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500518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78580" y="10287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82905"/>
            <a:ext cx="9391651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3.</a:t>
            </a:r>
            <a:r>
              <a:rPr 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추가 구현 설명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-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 퍼즐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/>
                <a:ea typeface="맑은 고딕"/>
              </a:rPr>
              <a:t>(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/>
                <a:ea typeface="맑은 고딕"/>
              </a:rPr>
              <a:t>그림 맞추기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/>
                <a:ea typeface="맑은 고딕"/>
              </a:rPr>
              <a:t>)</a:t>
            </a:r>
            <a:endParaRPr lang="en-US" altLang="ko-KR" sz="3600" b="1" kern="0" spc="-300" dirty="0">
              <a:solidFill>
                <a:srgbClr val="0F0F0E"/>
              </a:solidFill>
              <a:latin typeface="맑은 고딕"/>
              <a:ea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7234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en-US" altLang="ko-KR" sz="28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cxnSp>
        <p:nvCxnSpPr>
          <p:cNvPr id="12" name="직선 연결선 11"/>
          <p:cNvCxnSpPr>
            <a:stCxn id="11" idx="0"/>
            <a:endCxn id="11" idx="2"/>
          </p:cNvCxnSpPr>
          <p:nvPr/>
        </p:nvCxnSpPr>
        <p:spPr>
          <a:xfrm>
            <a:off x="9136830" y="10287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5799" y="1322069"/>
            <a:ext cx="61722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err="1" smtClean="0"/>
              <a:t>맵에</a:t>
            </a:r>
            <a:r>
              <a:rPr lang="ko-KR" altLang="en-US" sz="2000" b="1" dirty="0" smtClean="0"/>
              <a:t> 숨겨진 카드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힌트</a:t>
            </a:r>
            <a:r>
              <a:rPr lang="en-US" altLang="ko-KR" sz="2000" b="1" dirty="0" smtClean="0"/>
              <a:t>)</a:t>
            </a:r>
            <a:r>
              <a:rPr lang="ko-KR" altLang="en-US" sz="2000" b="1" dirty="0" smtClean="0"/>
              <a:t>를 찾고 </a:t>
            </a:r>
            <a:endParaRPr lang="en-US" altLang="ko-KR" sz="2000" b="1" dirty="0" smtClean="0"/>
          </a:p>
          <a:p>
            <a:pPr>
              <a:defRPr/>
            </a:pPr>
            <a:r>
              <a:rPr lang="ko-KR" altLang="en-US" sz="2000" b="1" dirty="0" smtClean="0"/>
              <a:t>그림을 알맞게 회전 시켜 풀어내는 퍼즐입니다</a:t>
            </a:r>
            <a:r>
              <a:rPr lang="en-US" altLang="ko-KR" sz="2000" b="1" dirty="0" smtClean="0"/>
              <a:t>.</a:t>
            </a:r>
            <a:endParaRPr lang="en-US" altLang="ko-KR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9296400" y="1268953"/>
            <a:ext cx="6172201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/>
              <a:t>본 퍼즐 </a:t>
            </a:r>
            <a:r>
              <a:rPr lang="ko-KR" altLang="en-US" sz="2000" b="1" dirty="0" err="1" smtClean="0"/>
              <a:t>로직</a:t>
            </a:r>
            <a:r>
              <a:rPr lang="ko-KR" altLang="en-US" sz="2000" b="1" dirty="0" smtClean="0"/>
              <a:t> 코드 일부</a:t>
            </a:r>
            <a:endParaRPr lang="en-US" altLang="ko-KR" sz="20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414967"/>
            <a:ext cx="1971675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136" y="6414967"/>
            <a:ext cx="3209925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061" y="6385437"/>
            <a:ext cx="220027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1" y="2029955"/>
            <a:ext cx="7439025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0" y="1676012"/>
            <a:ext cx="581977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900" y="4670937"/>
            <a:ext cx="4362450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2100" y="4549775"/>
            <a:ext cx="2590800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9305924" y="4130217"/>
            <a:ext cx="6172201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/>
              <a:t>각 그림오브젝트에 들어가는 코드 일부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420008197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kern="0" spc="-300" dirty="0" err="1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인게임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화면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8" y="139068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4334932" y="14097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477" y="2276534"/>
            <a:ext cx="9779000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액자 3"/>
          <p:cNvSpPr/>
          <p:nvPr/>
        </p:nvSpPr>
        <p:spPr>
          <a:xfrm>
            <a:off x="3435879" y="2124134"/>
            <a:ext cx="1600200" cy="1524000"/>
          </a:xfrm>
          <a:prstGeom prst="frame">
            <a:avLst>
              <a:gd name="adj1" fmla="val 33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/>
          <p:cNvSpPr/>
          <p:nvPr/>
        </p:nvSpPr>
        <p:spPr>
          <a:xfrm>
            <a:off x="11572344" y="2911534"/>
            <a:ext cx="1744133" cy="3886200"/>
          </a:xfrm>
          <a:prstGeom prst="frame">
            <a:avLst>
              <a:gd name="adj1" fmla="val 33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16"/>
          <p:cNvSpPr/>
          <p:nvPr/>
        </p:nvSpPr>
        <p:spPr>
          <a:xfrm>
            <a:off x="12004143" y="6924734"/>
            <a:ext cx="1312334" cy="950912"/>
          </a:xfrm>
          <a:prstGeom prst="frame">
            <a:avLst>
              <a:gd name="adj1" fmla="val 33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6479" y="1724024"/>
            <a:ext cx="24669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/>
              <a:t>남은 체력을 나타냄</a:t>
            </a:r>
            <a:endParaRPr lang="en-US" altLang="ko-KR" sz="20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79" y="2225734"/>
            <a:ext cx="155448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>
            <a:stCxn id="4" idx="1"/>
          </p:cNvCxnSpPr>
          <p:nvPr/>
        </p:nvCxnSpPr>
        <p:spPr>
          <a:xfrm flipH="1">
            <a:off x="2069359" y="2886134"/>
            <a:ext cx="1366520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6811" y="2663854"/>
            <a:ext cx="1838317" cy="414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직선 화살표 연결선 20"/>
          <p:cNvCxnSpPr>
            <a:stCxn id="16" idx="3"/>
            <a:endCxn id="1028" idx="1"/>
          </p:cNvCxnSpPr>
          <p:nvPr/>
        </p:nvCxnSpPr>
        <p:spPr>
          <a:xfrm flipV="1">
            <a:off x="13316477" y="4737144"/>
            <a:ext cx="2600334" cy="11749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389503" y="3089502"/>
            <a:ext cx="25273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/>
              <a:t>가지도 있는 아이템 정보를 알려줌</a:t>
            </a:r>
            <a:endParaRPr lang="en-US" altLang="ko-KR" sz="2000" b="1" dirty="0" smtClean="0"/>
          </a:p>
          <a:p>
            <a:pPr>
              <a:defRPr/>
            </a:pPr>
            <a:r>
              <a:rPr lang="ko-KR" altLang="en-US" sz="2000" b="1" dirty="0" smtClean="0"/>
              <a:t>안보이게도 할 수 있다</a:t>
            </a:r>
            <a:r>
              <a:rPr lang="en-US" altLang="ko-KR" sz="2000" b="1" dirty="0" smtClean="0"/>
              <a:t>.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7603" y="7229505"/>
            <a:ext cx="43148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직선 화살표 연결선 26"/>
          <p:cNvCxnSpPr>
            <a:stCxn id="17" idx="2"/>
          </p:cNvCxnSpPr>
          <p:nvPr/>
        </p:nvCxnSpPr>
        <p:spPr>
          <a:xfrm>
            <a:off x="12660310" y="7875646"/>
            <a:ext cx="767293" cy="38738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516648" y="8420100"/>
            <a:ext cx="25273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/>
              <a:t>설정 버튼을 눌러 소리 설정 과 종료를 할 수 있다</a:t>
            </a:r>
            <a:r>
              <a:rPr lang="en-US" altLang="ko-KR" sz="20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003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06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52400" y="1207619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7984" y="342900"/>
            <a:ext cx="2292033" cy="1447800"/>
            <a:chOff x="7086600" y="342900"/>
            <a:chExt cx="2895200" cy="1828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086600" y="342900"/>
              <a:ext cx="2895200" cy="1828800"/>
            </a:xfrm>
            <a:prstGeom prst="rect">
              <a:avLst/>
            </a:prstGeom>
          </p:spPr>
        </p:pic>
        <p:sp>
          <p:nvSpPr>
            <p:cNvPr id="45" name="Object 45"/>
            <p:cNvSpPr txBox="1"/>
            <p:nvPr/>
          </p:nvSpPr>
          <p:spPr>
            <a:xfrm>
              <a:off x="7194219" y="777664"/>
              <a:ext cx="2683456" cy="128294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ko-KR" altLang="en-US" sz="6000" b="1" kern="0" spc="-300">
                  <a:solidFill>
                    <a:srgbClr val="0F0F0E"/>
                  </a:solidFill>
                  <a:latin typeface="맑은 고딕"/>
                  <a:ea typeface="맑은 고딕"/>
                  <a:cs typeface="Gmarket Sans Bold"/>
                </a:rPr>
                <a:t>목차</a:t>
              </a:r>
              <a:endParaRPr lang="en-US" sz="1050" b="1">
                <a:latin typeface="맑은 고딕"/>
                <a:ea typeface="맑은 고딕"/>
              </a:endParaRPr>
            </a:p>
          </p:txBody>
        </p:sp>
      </p:grpSp>
      <p:sp>
        <p:nvSpPr>
          <p:cNvPr id="49" name="Object 8"/>
          <p:cNvSpPr txBox="1"/>
          <p:nvPr/>
        </p:nvSpPr>
        <p:spPr>
          <a:xfrm>
            <a:off x="7382808" y="2726055"/>
            <a:ext cx="3522383" cy="230832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개요</a:t>
            </a: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기존 게임 설명</a:t>
            </a: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추가 구현 </a:t>
            </a:r>
            <a:r>
              <a:rPr lang="ko-KR" altLang="en-US" sz="2400" kern="0" spc="-200" dirty="0" smtClean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설명</a:t>
            </a:r>
            <a:endParaRPr lang="en-US" altLang="ko-KR" sz="2400" kern="0" spc="-200" dirty="0" smtClean="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400" kern="0" spc="-200" dirty="0" err="1" smtClean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인게임</a:t>
            </a:r>
            <a:r>
              <a:rPr lang="ko-KR" altLang="en-US" sz="2400" kern="0" spc="-200" dirty="0" smtClean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 화면</a:t>
            </a:r>
            <a:endParaRPr lang="ko-KR" altLang="en-US" sz="2400" kern="0" spc="-200" dirty="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63855"/>
            <a:ext cx="1619251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1.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개요</a:t>
            </a:r>
            <a:endParaRPr lang="en-US" sz="600" b="1">
              <a:latin typeface="맑은 고딕"/>
              <a:ea typeface="맑은 고딕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722413"/>
              </p:ext>
            </p:extLst>
          </p:nvPr>
        </p:nvGraphicFramePr>
        <p:xfrm>
          <a:off x="3048000" y="2324100"/>
          <a:ext cx="12192000" cy="5718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1"/>
                <a:gridCol w="10591799"/>
              </a:tblGrid>
              <a:tr h="75833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6635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 baseline="0">
                          <a:latin typeface="맑은 고딕"/>
                          <a:ea typeface="맑은 고딕"/>
                        </a:rPr>
                        <a:t>Ghost Houes(</a:t>
                      </a:r>
                      <a:r>
                        <a:rPr lang="ko-KR" altLang="en-US" sz="1800" baseline="0">
                          <a:latin typeface="맑은 고딕"/>
                          <a:ea typeface="맑은 고딕"/>
                        </a:rPr>
                        <a:t>고스트 하우스</a:t>
                      </a:r>
                      <a:r>
                        <a:rPr lang="en-US" altLang="ko-KR" sz="1800" baseline="0">
                          <a:latin typeface="맑은 고딕"/>
                          <a:ea typeface="맑은 고딕"/>
                        </a:rPr>
                        <a:t>)</a:t>
                      </a: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893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장르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캐주얼 퍼즐 방탈출</a:t>
                      </a: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319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디바이스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플랫폼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>
                          <a:latin typeface="맑은 고딕"/>
                          <a:ea typeface="맑은 고딕"/>
                        </a:rPr>
                        <a:t>- PC</a:t>
                      </a:r>
                      <a:r>
                        <a:rPr lang="en-US" altLang="ko-KR" sz="1800" baseline="0">
                          <a:latin typeface="맑은 고딕"/>
                          <a:ea typeface="맑은 고딕"/>
                        </a:rPr>
                        <a:t> </a:t>
                      </a:r>
                      <a:endParaRPr lang="ko-KR" altLang="en-US" sz="1800">
                        <a:latin typeface="맑은 고딕"/>
                        <a:ea typeface="맑은 고딕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220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기획 의도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  <a:defRPr/>
                      </a:pPr>
                      <a:r>
                        <a:rPr lang="en-US" altLang="ko-KR" sz="1800" dirty="0">
                          <a:latin typeface="맑은 고딕"/>
                          <a:ea typeface="맑은 고딕"/>
                        </a:rPr>
                        <a:t>1. </a:t>
                      </a:r>
                      <a:r>
                        <a:rPr lang="ko-KR" altLang="en-US" sz="1800" dirty="0" err="1">
                          <a:latin typeface="맑은 고딕"/>
                          <a:ea typeface="맑은 고딕"/>
                        </a:rPr>
                        <a:t>유니티</a:t>
                      </a:r>
                      <a:r>
                        <a:rPr lang="ko-KR" altLang="en-US" sz="1800" dirty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dirty="0" err="1">
                          <a:latin typeface="맑은 고딕"/>
                          <a:ea typeface="맑은 고딕"/>
                        </a:rPr>
                        <a:t>튜토리얼을</a:t>
                      </a:r>
                      <a:r>
                        <a:rPr lang="ko-KR" altLang="en-US" sz="1800" dirty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800" dirty="0" err="1">
                          <a:latin typeface="맑은 고딕"/>
                          <a:ea typeface="맑은 고딕"/>
                        </a:rPr>
                        <a:t>따라하고</a:t>
                      </a:r>
                      <a:r>
                        <a:rPr lang="ko-KR" altLang="en-US" sz="1800" dirty="0">
                          <a:latin typeface="맑은 고딕"/>
                          <a:ea typeface="맑은 고딕"/>
                        </a:rPr>
                        <a:t> 좀더 살을 붙여 좀더 재미있게 만들기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  <a:defRPr/>
                      </a:pPr>
                      <a:r>
                        <a:rPr lang="en-US" altLang="ko-KR" sz="1800" dirty="0"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lang="ko-KR" altLang="en-US" sz="1800" dirty="0" err="1">
                          <a:latin typeface="맑은 고딕"/>
                          <a:ea typeface="맑은 고딕"/>
                        </a:rPr>
                        <a:t>튜토리얼</a:t>
                      </a:r>
                      <a:r>
                        <a:rPr lang="ko-KR" altLang="en-US" sz="1800" dirty="0">
                          <a:latin typeface="맑은 고딕"/>
                          <a:ea typeface="맑은 고딕"/>
                        </a:rPr>
                        <a:t> 중 마음에 들지 않은 곳을 고쳐 좀더 좋게 </a:t>
                      </a:r>
                      <a:r>
                        <a:rPr lang="ko-KR" altLang="en-US" sz="1800" dirty="0" err="1">
                          <a:latin typeface="맑은 고딕"/>
                          <a:ea typeface="맑은 고딕"/>
                        </a:rPr>
                        <a:t>말들기</a:t>
                      </a:r>
                      <a:endParaRPr lang="ko-KR" altLang="en-US" sz="1800" dirty="0">
                        <a:latin typeface="맑은 고딕"/>
                        <a:ea typeface="맑은 고딕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2339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dirty="0" smtClean="0">
                          <a:latin typeface="맑은 고딕"/>
                          <a:ea typeface="맑은 고딕"/>
                        </a:rPr>
                        <a:t>특징</a:t>
                      </a:r>
                      <a:endParaRPr lang="ko-KR" altLang="en-US" sz="1800" dirty="0">
                        <a:latin typeface="맑은 고딕"/>
                        <a:ea typeface="맑은 고딕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 dirty="0" smtClean="0"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lang="en-US" altLang="ko-KR" sz="1800" dirty="0"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lang="ko-KR" altLang="en-US" sz="1800" dirty="0">
                          <a:latin typeface="맑은 고딕"/>
                          <a:ea typeface="맑은 고딕"/>
                        </a:rPr>
                        <a:t>기존 유령이 플레이어를 잡는 방법을 개선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 baseline="0" dirty="0">
                          <a:latin typeface="맑은 고딕"/>
                          <a:ea typeface="맑은 고딕"/>
                        </a:rPr>
                        <a:t>2. 3</a:t>
                      </a:r>
                      <a:r>
                        <a:rPr lang="ko-KR" altLang="en-US" sz="1800" baseline="0" dirty="0">
                          <a:latin typeface="맑은 고딕"/>
                          <a:ea typeface="맑은 고딕"/>
                        </a:rPr>
                        <a:t>가지의 퍼즐을 추가하여 좀 더 </a:t>
                      </a:r>
                      <a:r>
                        <a:rPr lang="ko-KR" altLang="en-US" sz="1800" baseline="0" dirty="0" err="1">
                          <a:latin typeface="맑은 고딕"/>
                          <a:ea typeface="맑은 고딕"/>
                        </a:rPr>
                        <a:t>방탈출</a:t>
                      </a:r>
                      <a:r>
                        <a:rPr lang="ko-KR" altLang="en-US" sz="1800" baseline="0" dirty="0">
                          <a:latin typeface="맑은 고딕"/>
                          <a:ea typeface="맑은 고딕"/>
                        </a:rPr>
                        <a:t> 같게 만들기</a:t>
                      </a: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220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한 줄 소개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유령을 피해 아이템을 찾고 퍼즐을 풀어 유령의 집을 탈출하자</a:t>
                      </a: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63855"/>
            <a:ext cx="5734051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2.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기존 시스템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7234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en-US" altLang="ko-KR" sz="28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cxnSp>
        <p:nvCxnSpPr>
          <p:cNvPr id="12" name="직선 연결선 11"/>
          <p:cNvCxnSpPr>
            <a:stCxn id="11" idx="0"/>
            <a:endCxn id="11" idx="2"/>
          </p:cNvCxnSpPr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3009900"/>
            <a:ext cx="4872681" cy="274320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43400" y="2297769"/>
            <a:ext cx="4267200" cy="237935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33400" y="1764030"/>
            <a:ext cx="6477000" cy="701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기존 게임은 단순히 유령을 피해 목적지 까지 도달하여</a:t>
            </a:r>
          </a:p>
          <a:p>
            <a:pPr>
              <a:defRPr/>
            </a:pPr>
            <a:r>
              <a:rPr lang="ko-KR" altLang="en-US" sz="2000"/>
              <a:t>탈출하는 게임입니다</a:t>
            </a:r>
            <a:r>
              <a:rPr lang="en-US" altLang="ko-KR" sz="2000"/>
              <a:t>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33400" y="6214110"/>
            <a:ext cx="5867400" cy="2527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처음 이 게임의 목표는 단순 유니티에 적응하기 위한</a:t>
            </a:r>
          </a:p>
          <a:p>
            <a:pPr>
              <a:defRPr/>
            </a:pPr>
            <a:r>
              <a:rPr lang="ko-KR" altLang="en-US" sz="2000"/>
              <a:t>프로젝트 따라하기 였지만</a:t>
            </a:r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r>
              <a:rPr lang="ko-KR" altLang="en-US" sz="2000"/>
              <a:t>좀 더 나만의 시스템을 추가하여 재밌게 만들고 싶어 졌습니다</a:t>
            </a:r>
            <a:r>
              <a:rPr lang="en-US" altLang="ko-KR" sz="2000"/>
              <a:t>.</a:t>
            </a:r>
          </a:p>
          <a:p>
            <a:pPr>
              <a:defRPr/>
            </a:pPr>
            <a:endParaRPr lang="en-US" altLang="ko-KR" sz="2000"/>
          </a:p>
          <a:p>
            <a:pPr>
              <a:defRPr/>
            </a:pPr>
            <a:r>
              <a:rPr lang="ko-KR" altLang="en-US" sz="2000"/>
              <a:t>우선 가장 큰 문제점이라고 생각했던 유령이 플레이어를 잡는 부분이였습니다</a:t>
            </a:r>
            <a:r>
              <a:rPr lang="en-US" altLang="ko-KR" sz="2000"/>
              <a:t>.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344400" y="2809875"/>
            <a:ext cx="4514850" cy="233362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601200" y="1562100"/>
            <a:ext cx="4876800" cy="160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기존 튜토리얼에서는 플레이어를 찾을때 콜라이더를 이용하여 체크를 합니다</a:t>
            </a:r>
            <a:r>
              <a:rPr lang="en-US" altLang="ko-KR" sz="2000"/>
              <a:t>.</a:t>
            </a:r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r>
              <a:rPr lang="ko-KR" altLang="en-US" sz="2000"/>
              <a:t>그러다 플레이어가 걸리면 게임오버하는 방식입니다</a:t>
            </a:r>
            <a:r>
              <a:rPr lang="en-US" altLang="ko-KR" sz="2000"/>
              <a:t>.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30200" y="6057900"/>
            <a:ext cx="4295775" cy="275272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9372600" y="5372100"/>
            <a:ext cx="4876800" cy="636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문제는 유령이 회전을 하거나 플레어어가 벽에 붙어 있다 벽넘어 걸리는 문제점이 있었습니다</a:t>
            </a:r>
            <a:r>
              <a:rPr lang="en-US" altLang="ko-KR"/>
              <a:t>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448800" y="7414260"/>
            <a:ext cx="3352800" cy="1463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그리고 단순히 유령만 피하는 것이 아니라 </a:t>
            </a:r>
          </a:p>
          <a:p>
            <a:pPr>
              <a:defRPr/>
            </a:pPr>
            <a:r>
              <a:rPr lang="ko-KR" altLang="en-US"/>
              <a:t>좀더 다양한 이벤트를 주어 재미요소를 추가 하기로 하였습니다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85750" y="9525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62635"/>
            <a:ext cx="8858251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3.</a:t>
            </a:r>
            <a:r>
              <a:rPr 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추가 구현 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/>
                <a:ea typeface="맑은 고딕"/>
              </a:rPr>
              <a:t>설명 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/>
                <a:ea typeface="맑은 고딕"/>
              </a:rPr>
              <a:t>- </a:t>
            </a:r>
            <a:r>
              <a:rPr lang="ko-KR" altLang="en-US" sz="3600" b="1" kern="0" spc="-300" dirty="0" err="1" smtClean="0">
                <a:solidFill>
                  <a:srgbClr val="0F0F0E"/>
                </a:solidFill>
                <a:latin typeface="맑은 고딕"/>
                <a:ea typeface="맑은 고딕"/>
              </a:rPr>
              <a:t>타겟시스템</a:t>
            </a:r>
            <a:endParaRPr lang="ko-KR" altLang="en-US" sz="3600" b="1" kern="0" spc="-300" dirty="0">
              <a:solidFill>
                <a:srgbClr val="0F0F0E"/>
              </a:solidFill>
              <a:latin typeface="맑은 고딕"/>
              <a:ea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7234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en-US" altLang="ko-KR" sz="28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cxnSp>
        <p:nvCxnSpPr>
          <p:cNvPr id="12" name="직선 연결선 11"/>
          <p:cNvCxnSpPr>
            <a:stCxn id="11" idx="0"/>
            <a:endCxn id="11" idx="2"/>
          </p:cNvCxnSpPr>
          <p:nvPr/>
        </p:nvCxnSpPr>
        <p:spPr>
          <a:xfrm rot="16200000" flipH="1">
            <a:off x="4838700" y="5257800"/>
            <a:ext cx="8610600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6400" y="1562099"/>
            <a:ext cx="8458202" cy="784860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24400" y="5285696"/>
            <a:ext cx="4257675" cy="3972604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33400" y="1485900"/>
            <a:ext cx="4876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기존 플레이어를 찾는 </a:t>
            </a:r>
            <a:r>
              <a:rPr lang="ko-KR" altLang="en-US" sz="2000" b="1" dirty="0" err="1"/>
              <a:t>콜라이더를</a:t>
            </a:r>
            <a:r>
              <a:rPr lang="ko-KR" altLang="en-US" sz="2000" b="1" dirty="0"/>
              <a:t> 지우고</a:t>
            </a:r>
          </a:p>
          <a:p>
            <a:pPr>
              <a:defRPr/>
            </a:pPr>
            <a:endParaRPr lang="ko-KR" altLang="en-US" sz="2000" b="1" dirty="0"/>
          </a:p>
          <a:p>
            <a:pPr>
              <a:defRPr/>
            </a:pPr>
            <a:r>
              <a:rPr lang="ko-KR" altLang="en-US" sz="2000" b="1" dirty="0" err="1"/>
              <a:t>코루틴과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레이케스터를</a:t>
            </a:r>
            <a:r>
              <a:rPr lang="ko-KR" altLang="en-US" sz="2000" b="1" dirty="0"/>
              <a:t> 이용하여 </a:t>
            </a:r>
          </a:p>
          <a:p>
            <a:pPr>
              <a:defRPr/>
            </a:pPr>
            <a:r>
              <a:rPr lang="ko-KR" altLang="en-US" sz="2000" b="1" dirty="0"/>
              <a:t>좀더 사용하기 좋게 만들었습니다</a:t>
            </a:r>
            <a:r>
              <a:rPr lang="en-US" altLang="ko-KR" sz="2000" b="1" dirty="0"/>
              <a:t>.</a:t>
            </a:r>
          </a:p>
          <a:p>
            <a:pPr>
              <a:defRPr/>
            </a:pPr>
            <a:endParaRPr lang="en-US" altLang="ko-KR" sz="2000" b="1" dirty="0"/>
          </a:p>
          <a:p>
            <a:pPr>
              <a:defRPr/>
            </a:pPr>
            <a:r>
              <a:rPr lang="ko-KR" altLang="en-US" sz="2000" b="1" dirty="0" err="1"/>
              <a:t>레이어를</a:t>
            </a:r>
            <a:r>
              <a:rPr lang="ko-KR" altLang="en-US" sz="2000" b="1" dirty="0"/>
              <a:t> 사용하여 장애물과 플레이어를 구분하여 장애물 넘어 플레이어는 찾지 못하게 했습니다</a:t>
            </a:r>
            <a:r>
              <a:rPr lang="en-US" altLang="ko-KR" sz="2000" b="1" dirty="0"/>
              <a:t>.</a:t>
            </a:r>
          </a:p>
          <a:p>
            <a:pPr>
              <a:defRPr/>
            </a:pPr>
            <a:endParaRPr lang="en-US" altLang="ko-KR" sz="2000" b="1" dirty="0"/>
          </a:p>
          <a:p>
            <a:pPr>
              <a:defRPr/>
            </a:pPr>
            <a:r>
              <a:rPr lang="ko-KR" altLang="en-US" sz="2000" b="1" dirty="0"/>
              <a:t>그리고 </a:t>
            </a:r>
            <a:r>
              <a:rPr lang="ko-KR" altLang="en-US" sz="2000" b="1" dirty="0" err="1"/>
              <a:t>레이케스트를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개를 쏘는 이유는</a:t>
            </a:r>
          </a:p>
          <a:p>
            <a:pPr>
              <a:defRPr/>
            </a:pPr>
            <a:r>
              <a:rPr lang="ko-KR" altLang="en-US" sz="2000" b="1" dirty="0"/>
              <a:t>그림과 같이 잘못하면 보이는데 안보이게 처리가 되는 경우를 막기 위해서 입니다</a:t>
            </a:r>
            <a:r>
              <a:rPr lang="en-US" altLang="ko-KR" sz="2000" b="1" dirty="0"/>
              <a:t>.</a:t>
            </a:r>
            <a:r>
              <a:rPr lang="ko-KR" altLang="en-US" sz="2000" b="1" dirty="0"/>
              <a:t>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372599" y="1028699"/>
            <a:ext cx="8534400" cy="388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 err="1"/>
              <a:t>타겟을</a:t>
            </a:r>
            <a:r>
              <a:rPr lang="ko-KR" altLang="en-US" sz="2000" dirty="0"/>
              <a:t> 찾는 코드의 일부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85750" y="9525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73380"/>
            <a:ext cx="7562851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3.</a:t>
            </a:r>
            <a:r>
              <a:rPr 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추가 구현 설명 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-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 아이템 찾기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7234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en-US" altLang="ko-KR" sz="28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cxnSp>
        <p:nvCxnSpPr>
          <p:cNvPr id="12" name="직선 연결선 11"/>
          <p:cNvCxnSpPr>
            <a:stCxn id="11" idx="0"/>
            <a:endCxn id="11" idx="2"/>
          </p:cNvCxnSpPr>
          <p:nvPr/>
        </p:nvCxnSpPr>
        <p:spPr>
          <a:xfrm rot="16200000" flipH="1">
            <a:off x="4838700" y="5257800"/>
            <a:ext cx="8610600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33399" y="1396364"/>
            <a:ext cx="617220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처음으로 기존에 없던 시스템 </a:t>
            </a:r>
            <a:r>
              <a:rPr lang="ko-KR" altLang="en-US" sz="2000" b="1" dirty="0" err="1"/>
              <a:t>으로</a:t>
            </a:r>
            <a:endParaRPr lang="ko-KR" altLang="en-US" sz="2000" b="1" dirty="0"/>
          </a:p>
          <a:p>
            <a:pPr>
              <a:defRPr/>
            </a:pPr>
            <a:r>
              <a:rPr lang="ko-KR" altLang="en-US" sz="2000" b="1" dirty="0" err="1"/>
              <a:t>맵에</a:t>
            </a:r>
            <a:r>
              <a:rPr lang="ko-KR" altLang="en-US" sz="2000" b="1" dirty="0"/>
              <a:t> 있는 아이템을 찾는 것입니다</a:t>
            </a:r>
            <a:r>
              <a:rPr lang="en-US" altLang="ko-KR" sz="2000" b="1" dirty="0"/>
              <a:t>.</a:t>
            </a:r>
          </a:p>
          <a:p>
            <a:pPr>
              <a:defRPr/>
            </a:pPr>
            <a:endParaRPr lang="ko-KR" altLang="en-US" sz="2000" b="1" dirty="0"/>
          </a:p>
          <a:p>
            <a:pPr>
              <a:defRPr/>
            </a:pPr>
            <a:r>
              <a:rPr lang="ko-KR" altLang="en-US" sz="2000" b="1" dirty="0"/>
              <a:t>아이템은 문을 </a:t>
            </a:r>
            <a:r>
              <a:rPr lang="ko-KR" altLang="en-US" sz="2000" b="1" dirty="0" err="1"/>
              <a:t>열때</a:t>
            </a:r>
            <a:r>
              <a:rPr lang="ko-KR" altLang="en-US" sz="2000" b="1" dirty="0"/>
              <a:t> 사용하거나 </a:t>
            </a:r>
          </a:p>
          <a:p>
            <a:pPr>
              <a:defRPr/>
            </a:pPr>
            <a:r>
              <a:rPr lang="ko-KR" altLang="en-US" sz="2000" b="1" dirty="0"/>
              <a:t>퍼즐의 힌트로 사용하기 위한 아이템으로 만들었습니다</a:t>
            </a:r>
            <a:r>
              <a:rPr lang="en-US" altLang="ko-KR" sz="2000" b="1" dirty="0"/>
              <a:t>.</a:t>
            </a:r>
          </a:p>
          <a:p>
            <a:pPr>
              <a:defRPr/>
            </a:pPr>
            <a:endParaRPr lang="en-US" altLang="ko-KR" sz="2000" b="1" dirty="0"/>
          </a:p>
          <a:p>
            <a:pPr>
              <a:defRPr/>
            </a:pPr>
            <a:r>
              <a:rPr lang="ko-KR" altLang="en-US" sz="2000" b="1" dirty="0"/>
              <a:t>각 아이템 마다 먹는 방법이 다르며</a:t>
            </a:r>
          </a:p>
          <a:p>
            <a:pPr>
              <a:defRPr/>
            </a:pPr>
            <a:r>
              <a:rPr lang="ko-KR" altLang="en-US" sz="2000" b="1" dirty="0"/>
              <a:t>열쇠는 집적 가서 </a:t>
            </a:r>
            <a:r>
              <a:rPr lang="ko-KR" altLang="en-US" sz="2000" b="1" dirty="0" err="1"/>
              <a:t>콜라이더</a:t>
            </a:r>
            <a:r>
              <a:rPr lang="ko-KR" altLang="en-US" sz="2000" b="1" dirty="0"/>
              <a:t> 충돌로 먹는 방법</a:t>
            </a:r>
          </a:p>
          <a:p>
            <a:pPr>
              <a:defRPr/>
            </a:pPr>
            <a:r>
              <a:rPr lang="ko-KR" altLang="en-US" sz="2000" b="1" dirty="0"/>
              <a:t>카드는 마우스를 이용하여 </a:t>
            </a:r>
            <a:r>
              <a:rPr lang="en-US" altLang="ko-KR" sz="2000" b="1" dirty="0"/>
              <a:t>“E”</a:t>
            </a:r>
            <a:r>
              <a:rPr lang="ko-KR" altLang="en-US" sz="2000" b="1" dirty="0"/>
              <a:t>키를 눌러 먹을 우 있습니다</a:t>
            </a:r>
            <a:r>
              <a:rPr lang="en-US" altLang="ko-KR" sz="2000" b="1" dirty="0"/>
              <a:t>.</a:t>
            </a:r>
          </a:p>
          <a:p>
            <a:pPr>
              <a:defRPr/>
            </a:pPr>
            <a:endParaRPr lang="ko-KR" altLang="en-US" sz="2000" b="1" dirty="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600575"/>
            <a:ext cx="1809750" cy="2143125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24400" y="4381500"/>
            <a:ext cx="2286000" cy="1988376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10400" y="3467100"/>
            <a:ext cx="1981200" cy="2334016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000" y="4600575"/>
            <a:ext cx="2381250" cy="1838325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7199" y="7286625"/>
            <a:ext cx="8153400" cy="2124075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457199" y="6743700"/>
            <a:ext cx="61722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/>
              <a:t>ItemData</a:t>
            </a:r>
            <a:r>
              <a:rPr lang="ko-KR" altLang="en-US" sz="2000" b="1"/>
              <a:t>를 이용하여 필요한 정보를 만들어 놓고  </a:t>
            </a: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372600" y="1837150"/>
            <a:ext cx="7543800" cy="2772949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9372599" y="1181100"/>
            <a:ext cx="61722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/>
              <a:t>게임 메니저를 통해 필요한 아이템 정보를 가져와 사용할 수 있습니다</a:t>
            </a:r>
            <a:r>
              <a:rPr lang="en-US" altLang="ko-KR" sz="2000" b="1"/>
              <a:t>.</a:t>
            </a:r>
            <a:r>
              <a:rPr lang="ko-KR" altLang="en-US" sz="2000" b="1"/>
              <a:t>  </a:t>
            </a: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525000" y="5143500"/>
            <a:ext cx="6377678" cy="4337788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9448800" y="4747260"/>
            <a:ext cx="6172201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아이템 관련 함수 일부 </a:t>
            </a:r>
            <a:r>
              <a:rPr lang="en-US" altLang="ko-KR" sz="2000" b="1" dirty="0" err="1"/>
              <a:t>Inven.cs</a:t>
            </a:r>
            <a:endParaRPr lang="en-US" altLang="ko-KR" sz="2000" b="1" dirty="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85750" y="10287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73380"/>
            <a:ext cx="7562851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3.</a:t>
            </a:r>
            <a:r>
              <a:rPr 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추가 구현 설명 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-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 문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7234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en-US" altLang="ko-KR" sz="28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cxnSp>
        <p:nvCxnSpPr>
          <p:cNvPr id="12" name="직선 연결선 11"/>
          <p:cNvCxnSpPr>
            <a:stCxn id="11" idx="0"/>
            <a:endCxn id="11" idx="2"/>
          </p:cNvCxnSpPr>
          <p:nvPr/>
        </p:nvCxnSpPr>
        <p:spPr>
          <a:xfrm rot="16200000" flipH="1">
            <a:off x="4838700" y="5334000"/>
            <a:ext cx="8610600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5799" y="1322069"/>
            <a:ext cx="61722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열쇠 아이템을 사용하여 문을 여는 시스템</a:t>
            </a:r>
          </a:p>
          <a:p>
            <a:pPr>
              <a:defRPr/>
            </a:pPr>
            <a:endParaRPr lang="ko-KR" altLang="en-US" sz="2000" b="1" dirty="0"/>
          </a:p>
          <a:p>
            <a:pPr>
              <a:defRPr/>
            </a:pPr>
            <a:r>
              <a:rPr lang="ko-KR" altLang="en-US" sz="2000" b="1" dirty="0"/>
              <a:t>가지고 있는 아이템 중 맞는 열쇠가 있다면</a:t>
            </a:r>
          </a:p>
          <a:p>
            <a:pPr>
              <a:defRPr/>
            </a:pPr>
            <a:r>
              <a:rPr lang="ko-KR" altLang="en-US" sz="2000" b="1" dirty="0"/>
              <a:t>문을 열수 있다</a:t>
            </a:r>
            <a:r>
              <a:rPr lang="en-US" altLang="ko-KR" sz="2000" b="1" dirty="0"/>
              <a:t>.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8450" y="1476375"/>
            <a:ext cx="1809750" cy="2143125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2000" y="4914900"/>
            <a:ext cx="3810000" cy="3214103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761999" y="4145280"/>
            <a:ext cx="6172201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열쇠의 유무의 따라 나오는 인터페이스가 다릅니다</a:t>
            </a:r>
            <a:r>
              <a:rPr lang="en-US" altLang="ko-KR" sz="2000" b="1" dirty="0"/>
              <a:t>.</a:t>
            </a: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48200" y="4914900"/>
            <a:ext cx="3848100" cy="3387298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72600" y="1485900"/>
            <a:ext cx="3619500" cy="6162674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048862" y="1485900"/>
            <a:ext cx="4324738" cy="6172199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372600" y="1089660"/>
            <a:ext cx="6172201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문 오브젝트에 붙어있는 </a:t>
            </a:r>
            <a:r>
              <a:rPr lang="ko-KR" altLang="en-US" sz="2000" b="1" dirty="0" err="1"/>
              <a:t>스크립</a:t>
            </a:r>
            <a:endParaRPr lang="ko-KR" altLang="en-US" sz="2000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9372599" y="7795260"/>
            <a:ext cx="61722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플레이어가 문의 </a:t>
            </a:r>
            <a:r>
              <a:rPr lang="ko-KR" altLang="en-US" sz="2000" b="1" dirty="0" err="1"/>
              <a:t>콜라이더에</a:t>
            </a:r>
            <a:r>
              <a:rPr lang="ko-KR" altLang="en-US" sz="2000" b="1" dirty="0"/>
              <a:t> 들어오면 </a:t>
            </a:r>
          </a:p>
          <a:p>
            <a:pPr>
              <a:defRPr/>
            </a:pPr>
            <a:r>
              <a:rPr lang="ko-KR" altLang="en-US" sz="2000" b="1" dirty="0"/>
              <a:t>열쇠가 있는 확인을 하고 </a:t>
            </a:r>
          </a:p>
          <a:p>
            <a:pPr>
              <a:defRPr/>
            </a:pPr>
            <a:r>
              <a:rPr lang="ko-KR" altLang="en-US" sz="2000" b="1" dirty="0"/>
              <a:t>맞는 열쇠가 있으면 문을 열어준다</a:t>
            </a:r>
            <a:r>
              <a:rPr lang="en-US" altLang="ko-KR" sz="2000" b="1" dirty="0"/>
              <a:t>.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85750" y="10287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82905"/>
            <a:ext cx="9391651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3.</a:t>
            </a:r>
            <a:r>
              <a:rPr 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추가 구현 설명 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-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 퍼즐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7234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en-US" altLang="ko-KR" sz="28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85799" y="1322069"/>
            <a:ext cx="61722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모든 퍼즐에 성공하면 길을 막고 있는 안개를 제거 합니다</a:t>
            </a:r>
            <a:r>
              <a:rPr lang="en-US" altLang="ko-KR" sz="2000" b="1" dirty="0"/>
              <a:t>.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62000" y="2476500"/>
            <a:ext cx="61722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퍼즐 시스템을 </a:t>
            </a:r>
            <a:r>
              <a:rPr lang="ko-KR" altLang="en-US" sz="2000" b="1" dirty="0" err="1"/>
              <a:t>구현할때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생각한것이</a:t>
            </a:r>
            <a:endParaRPr lang="ko-KR" altLang="en-US" sz="2000" b="1" dirty="0"/>
          </a:p>
          <a:p>
            <a:pPr>
              <a:defRPr/>
            </a:pPr>
            <a:r>
              <a:rPr lang="ko-KR" altLang="en-US" sz="2000" b="1" dirty="0"/>
              <a:t>퍼즐을 실행시켜주는 </a:t>
            </a:r>
            <a:r>
              <a:rPr lang="ko-KR" altLang="en-US" sz="2000" b="1" dirty="0" err="1"/>
              <a:t>스크립</a:t>
            </a:r>
            <a:r>
              <a:rPr lang="ko-KR" altLang="en-US" sz="2000" b="1" dirty="0"/>
              <a:t> 과 퍼즐 </a:t>
            </a:r>
            <a:r>
              <a:rPr lang="ko-KR" altLang="en-US" sz="2000" b="1" dirty="0" err="1"/>
              <a:t>스크립으로</a:t>
            </a:r>
            <a:r>
              <a:rPr lang="ko-KR" altLang="en-US" sz="2000" b="1" dirty="0"/>
              <a:t> 나누어 작업을 하였습니다</a:t>
            </a:r>
            <a:r>
              <a:rPr lang="en-US" altLang="ko-KR" sz="2000" b="1" dirty="0"/>
              <a:t>.</a:t>
            </a:r>
          </a:p>
          <a:p>
            <a:pPr>
              <a:defRPr/>
            </a:pPr>
            <a:endParaRPr lang="en-US" altLang="ko-KR" sz="2000" b="1" dirty="0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67896" y="1971675"/>
            <a:ext cx="4952208" cy="4848225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2636" y="3700462"/>
            <a:ext cx="6160563" cy="3119437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609600" y="7040880"/>
            <a:ext cx="6172201" cy="701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미니게임이라는 인터페이스를 만들어</a:t>
            </a:r>
          </a:p>
          <a:p>
            <a:pPr>
              <a:defRPr/>
            </a:pPr>
            <a:r>
              <a:rPr lang="ko-KR" altLang="en-US" sz="2000" b="1" dirty="0"/>
              <a:t>이 함수를 가지고 </a:t>
            </a:r>
            <a:r>
              <a:rPr lang="ko-KR" altLang="en-US" sz="2000" b="1" dirty="0" err="1"/>
              <a:t>관리하도록하였습니다</a:t>
            </a:r>
            <a:r>
              <a:rPr lang="en-US" altLang="ko-KR" sz="2000" b="1" dirty="0"/>
              <a:t>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057898" y="7124700"/>
            <a:ext cx="61722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퍼즐을 실행시켜주는 곳에 본 퍼즐의 </a:t>
            </a:r>
            <a:r>
              <a:rPr lang="ko-KR" altLang="en-US" sz="2000" b="1" dirty="0" err="1"/>
              <a:t>스크립을</a:t>
            </a:r>
            <a:r>
              <a:rPr lang="ko-KR" altLang="en-US" sz="2000" b="1" dirty="0"/>
              <a:t> 추가하여 </a:t>
            </a:r>
            <a:r>
              <a:rPr lang="ko-KR" altLang="en-US" sz="2000" b="1" dirty="0" err="1"/>
              <a:t>클리어시</a:t>
            </a:r>
            <a:r>
              <a:rPr lang="ko-KR" altLang="en-US" sz="2000" b="1" dirty="0"/>
              <a:t> 보상과 </a:t>
            </a:r>
            <a:r>
              <a:rPr lang="ko-KR" altLang="en-US" sz="2000" b="1" dirty="0" err="1"/>
              <a:t>종료시</a:t>
            </a:r>
            <a:r>
              <a:rPr lang="ko-KR" altLang="en-US" sz="2000" b="1" dirty="0"/>
              <a:t> 필요한 함수를 주어</a:t>
            </a:r>
          </a:p>
          <a:p>
            <a:pPr>
              <a:defRPr/>
            </a:pPr>
            <a:r>
              <a:rPr lang="ko-KR" altLang="en-US" sz="2000" b="1" dirty="0"/>
              <a:t>연결 시켜 주었습니다</a:t>
            </a:r>
            <a:r>
              <a:rPr lang="en-US" altLang="ko-KR" sz="2000" b="1" dirty="0"/>
              <a:t>.</a:t>
            </a: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971638" y="1395284"/>
            <a:ext cx="5455920" cy="3962400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11942803" y="5448300"/>
            <a:ext cx="61722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퍼즐 </a:t>
            </a:r>
            <a:r>
              <a:rPr lang="ko-KR" altLang="en-US" sz="2000" b="1" dirty="0" err="1"/>
              <a:t>성공시</a:t>
            </a:r>
            <a:r>
              <a:rPr lang="ko-KR" altLang="en-US" sz="2000" b="1" dirty="0"/>
              <a:t> 지정된 안개를 꺼주고</a:t>
            </a:r>
          </a:p>
          <a:p>
            <a:pPr>
              <a:defRPr/>
            </a:pPr>
            <a:r>
              <a:rPr lang="ko-KR" altLang="en-US" sz="2000" b="1" dirty="0"/>
              <a:t>멈춰 있던 오브젝트를 움직여줍니다</a:t>
            </a:r>
            <a:r>
              <a:rPr lang="en-US" altLang="ko-KR" sz="2000" b="1" dirty="0"/>
              <a:t>.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78580" y="10287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82905"/>
            <a:ext cx="9391651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3.</a:t>
            </a:r>
            <a:r>
              <a:rPr 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추가 구현 설명 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-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 퍼즐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(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숫자 순서대로 누르기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7234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en-US" altLang="ko-KR" sz="28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cxnSp>
        <p:nvCxnSpPr>
          <p:cNvPr id="12" name="직선 연결선 11"/>
          <p:cNvCxnSpPr>
            <a:stCxn id="11" idx="0"/>
            <a:endCxn id="11" idx="2"/>
          </p:cNvCxnSpPr>
          <p:nvPr/>
        </p:nvCxnSpPr>
        <p:spPr>
          <a:xfrm>
            <a:off x="9136830" y="10287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5799" y="1322069"/>
            <a:ext cx="61722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/>
              <a:t>무작위로 설정된 </a:t>
            </a:r>
            <a:r>
              <a:rPr lang="ko-KR" altLang="en-US" sz="2000" b="1" dirty="0" err="1"/>
              <a:t>넘패드를</a:t>
            </a:r>
            <a:r>
              <a:rPr lang="ko-KR" altLang="en-US" sz="2000" b="1" dirty="0"/>
              <a:t> 순서대로 눌러 해결하는 퍼즐입니다</a:t>
            </a:r>
            <a:r>
              <a:rPr lang="en-US" altLang="ko-KR" sz="2000" b="1" dirty="0" smtClean="0"/>
              <a:t>.</a:t>
            </a:r>
            <a:endParaRPr lang="en-US" altLang="ko-KR" sz="2000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675385" y="5105102"/>
            <a:ext cx="76962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err="1"/>
              <a:t>넘패드의</a:t>
            </a:r>
            <a:r>
              <a:rPr lang="ko-KR" altLang="en-US" sz="2000" b="1" dirty="0"/>
              <a:t> 숫자대로 순서대로 눌러 </a:t>
            </a:r>
            <a:r>
              <a:rPr lang="ko-KR" altLang="en-US" sz="2000" b="1" dirty="0" err="1"/>
              <a:t>클리어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할수</a:t>
            </a:r>
            <a:r>
              <a:rPr lang="ko-KR" altLang="en-US" sz="2000" b="1" dirty="0"/>
              <a:t> 있습니다</a:t>
            </a:r>
            <a:r>
              <a:rPr lang="en-US" altLang="ko-KR" sz="2000" b="1" dirty="0" smtClean="0"/>
              <a:t>.</a:t>
            </a:r>
            <a:endParaRPr lang="en-US" altLang="ko-KR" sz="2000" b="1" dirty="0"/>
          </a:p>
          <a:p>
            <a:pPr>
              <a:defRPr/>
            </a:pPr>
            <a:r>
              <a:rPr lang="ko-KR" altLang="en-US" sz="2000" b="1" dirty="0" err="1"/>
              <a:t>실패시</a:t>
            </a:r>
            <a:r>
              <a:rPr lang="ko-KR" altLang="en-US" sz="2000" b="1" dirty="0"/>
              <a:t> 무작위로 바뀌고 다시 처음부터 입력합니다</a:t>
            </a:r>
            <a:r>
              <a:rPr lang="en-US" altLang="ko-KR" sz="2000" b="1" dirty="0"/>
              <a:t>.</a:t>
            </a:r>
          </a:p>
          <a:p>
            <a:pPr>
              <a:defRPr/>
            </a:pPr>
            <a:endParaRPr lang="en-US" altLang="ko-KR" sz="2000" b="1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19182" y="2047460"/>
            <a:ext cx="2550680" cy="288036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330" y="1665193"/>
            <a:ext cx="4059337" cy="5608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00" y="1665193"/>
            <a:ext cx="3505200" cy="7444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296400" y="1268953"/>
            <a:ext cx="6172201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/>
              <a:t>본 퍼즐 </a:t>
            </a:r>
            <a:r>
              <a:rPr lang="ko-KR" altLang="en-US" sz="2000" b="1" dirty="0" err="1" smtClean="0"/>
              <a:t>로직</a:t>
            </a:r>
            <a:r>
              <a:rPr lang="ko-KR" altLang="en-US" sz="2000" b="1" dirty="0" smtClean="0"/>
              <a:t> 코드 일부</a:t>
            </a:r>
            <a:endParaRPr lang="en-US" altLang="ko-KR" sz="2000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4493" y="2047460"/>
            <a:ext cx="2593471" cy="28803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724045" y="2047460"/>
            <a:ext cx="2305473" cy="2880360"/>
          </a:xfrm>
          <a:prstGeom prst="rect">
            <a:avLst/>
          </a:prstGeom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574</Words>
  <Application>Microsoft Office PowerPoint</Application>
  <PresentationFormat>사용자 지정</PresentationFormat>
  <Paragraphs>117</Paragraphs>
  <Slides>13</Slides>
  <Notes>12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강형석</dc:creator>
  <cp:lastModifiedBy>dkwl635@naver.com</cp:lastModifiedBy>
  <cp:revision>178</cp:revision>
  <dcterms:created xsi:type="dcterms:W3CDTF">2022-04-21T18:31:52Z</dcterms:created>
  <dcterms:modified xsi:type="dcterms:W3CDTF">2022-09-15T05:13:52Z</dcterms:modified>
  <cp:version/>
</cp:coreProperties>
</file>